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98" r:id="rId3"/>
    <p:sldId id="430" r:id="rId4"/>
    <p:sldId id="431" r:id="rId5"/>
    <p:sldId id="432" r:id="rId6"/>
    <p:sldId id="433" r:id="rId7"/>
    <p:sldId id="39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4A8E"/>
    <a:srgbClr val="C3C3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2" autoAdjust="0"/>
    <p:restoredTop sz="82338" autoAdjust="0"/>
  </p:normalViewPr>
  <p:slideViewPr>
    <p:cSldViewPr snapToGrid="0">
      <p:cViewPr varScale="1">
        <p:scale>
          <a:sx n="59" d="100"/>
          <a:sy n="59" d="100"/>
        </p:scale>
        <p:origin x="39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D3EB41-CF60-4C9F-BD83-AE56FA0945E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0F486D-935E-4125-8FD7-C735663CC7D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556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4808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5725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589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24298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76175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5218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F486D-935E-4125-8FD7-C735663CC7D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8064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8498" y="2897944"/>
            <a:ext cx="11380764" cy="1170576"/>
          </a:xfrm>
        </p:spPr>
        <p:txBody>
          <a:bodyPr anchor="b"/>
          <a:lstStyle>
            <a:lvl1pPr algn="ctr">
              <a:defRPr sz="600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06880" y="4130998"/>
            <a:ext cx="9144000" cy="73081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2987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0701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20885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-full-sc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78"/>
            <a:ext cx="12192000" cy="685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522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24449"/>
            <a:ext cx="12023188" cy="858764"/>
          </a:xfrm>
        </p:spPr>
        <p:txBody>
          <a:bodyPr>
            <a:normAutofit/>
          </a:bodyPr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17694" y="1291053"/>
            <a:ext cx="11705493" cy="4351338"/>
          </a:xfrm>
        </p:spPr>
        <p:txBody>
          <a:bodyPr/>
          <a:lstStyle>
            <a:lvl1pPr marL="0" indent="0" algn="ctr">
              <a:lnSpc>
                <a:spcPct val="100000"/>
              </a:lnSpc>
              <a:spcAft>
                <a:spcPts val="1000"/>
              </a:spcAft>
              <a:buNone/>
              <a:defRPr sz="320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algn="l"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2pPr>
            <a:lvl3pPr algn="l"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3pPr>
            <a:lvl4pPr algn="l"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4pPr>
            <a:lvl5pPr algn="l"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5pPr>
          </a:lstStyle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6980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13984"/>
            <a:ext cx="10515600" cy="3467173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3981157"/>
            <a:ext cx="10515600" cy="91273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441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54111"/>
            <a:ext cx="12192000" cy="830628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5297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4800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54110"/>
            <a:ext cx="12192000" cy="985373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0917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8852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7585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332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0" y="154111"/>
            <a:ext cx="12192000" cy="10416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75490" y="1310861"/>
            <a:ext cx="115835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2BF85-54FF-46CE-B398-87F998CFD60B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85252-FBA3-417A-8652-C405B89605D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7161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>
              <a:lumMod val="50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>
              <a:lumMod val="50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ses.usp.br/teses/disponiveis/55/55134/tde-01082017-155344/publico/MariaAdelinaSilvaBrito_revisada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OHAsVwsAiyI" TargetMode="External"/><Relationship Id="rId4" Type="http://schemas.openxmlformats.org/officeDocument/2006/relationships/hyperlink" Target="https://www.youtube.com/watch?v=clGLsymIYp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8498" y="2897944"/>
            <a:ext cx="11380764" cy="1512010"/>
          </a:xfrm>
        </p:spPr>
        <p:txBody>
          <a:bodyPr>
            <a:normAutofit/>
          </a:bodyPr>
          <a:lstStyle/>
          <a:p>
            <a:r>
              <a:rPr lang="pt-BR" dirty="0"/>
              <a:t>Teste de software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06880" y="4443517"/>
            <a:ext cx="9144000" cy="730810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Salmo Marques da Silva Júnior</a:t>
            </a:r>
          </a:p>
          <a:p>
            <a:r>
              <a:rPr lang="pt-BR" dirty="0"/>
              <a:t>salmo.sjunior@sp.senac.br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AF1E121-8BAE-49E9-841E-975BCCC09D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797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14"/>
    </mc:Choice>
    <mc:Fallback>
      <p:transition spd="slow" advTm="12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Apresentar o conceito de teste de software, o objetivo das atividades de teste e </a:t>
            </a:r>
            <a:br>
              <a:rPr lang="pt-BR" dirty="0"/>
            </a:br>
            <a:r>
              <a:rPr lang="pt-BR" dirty="0"/>
              <a:t>sua importância.</a:t>
            </a:r>
            <a:endParaRPr lang="pt-BR" b="1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BAC1BC3-BEC5-4D8C-B187-676BB5447B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6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06"/>
    </mc:Choice>
    <mc:Fallback>
      <p:transition spd="slow" advTm="13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Teste de software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Consiste em executar um programa com o objetivo de encontrar defeitos.</a:t>
            </a:r>
          </a:p>
          <a:p>
            <a:r>
              <a:rPr lang="pt-BR" dirty="0"/>
              <a:t>Testar um programa é executá-lo inserindo dados de teste (entrada) e comparando as saídas obtidas com as previstas na especificação.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D5AFED1-9833-46FC-BD81-392CAA9808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152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44"/>
    </mc:Choice>
    <mc:Fallback>
      <p:transition spd="slow" advTm="56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Teste de software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Caso seja obtida uma saída que não corresponde ao valor esperado, dizemos que o teste revelou uma falha no programa.</a:t>
            </a:r>
          </a:p>
          <a:p>
            <a:r>
              <a:rPr lang="pt-BR" dirty="0"/>
              <a:t>Então, é necessário realizar uma revisão com o objetivo de identificar onde o defeito se encontra.</a:t>
            </a:r>
          </a:p>
          <a:p>
            <a:r>
              <a:rPr lang="pt-BR" dirty="0"/>
              <a:t>Tal revisão é conhecida como depuração.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E2C7F4D-53BA-4236-8821-643E7852D7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85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54"/>
    </mc:Choice>
    <mc:Fallback>
      <p:transition spd="slow" advTm="420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Teste de software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Os testes de software podem ser usados para </a:t>
            </a:r>
            <a:r>
              <a:rPr lang="pt-BR" b="1" dirty="0"/>
              <a:t>mostrar a presença de defeitos</a:t>
            </a:r>
            <a:r>
              <a:rPr lang="pt-BR" dirty="0"/>
              <a:t>, mas </a:t>
            </a:r>
            <a:r>
              <a:rPr lang="pt-BR" b="1" dirty="0"/>
              <a:t>nunca</a:t>
            </a:r>
            <a:r>
              <a:rPr lang="pt-BR" dirty="0"/>
              <a:t> para mostrar </a:t>
            </a:r>
            <a:r>
              <a:rPr lang="pt-BR" b="1" dirty="0"/>
              <a:t>a ausência deles</a:t>
            </a:r>
            <a:r>
              <a:rPr lang="pt-BR" dirty="0"/>
              <a:t>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0AE7FA4-B79F-411D-BCD8-13607C8700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929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83"/>
    </mc:Choice>
    <mc:Fallback>
      <p:transition spd="slow" advTm="421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Teste de software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Existem diferentes categorias de teste de software e, em cada uma, técnicas diferentes a serem adotadas.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20826A8-467E-4744-9A8B-83DFB6DF77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616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970"/>
    </mc:Choice>
    <mc:Fallback>
      <p:transition spd="slow" advTm="49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Referências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317694" y="1291052"/>
            <a:ext cx="11705493" cy="5011777"/>
          </a:xfrm>
        </p:spPr>
        <p:txBody>
          <a:bodyPr>
            <a:normAutofit fontScale="92500" lnSpcReduction="10000"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pt-BR" dirty="0"/>
              <a:t>Brito, M. A. S. </a:t>
            </a:r>
            <a:r>
              <a:rPr lang="pt-BR" b="1" dirty="0"/>
              <a:t>Estudo e definição do teste de integração de software para o contexto de sistemas robóticos móveis</a:t>
            </a:r>
            <a:r>
              <a:rPr lang="pt-BR" dirty="0"/>
              <a:t>. Disponível em: &lt;</a:t>
            </a:r>
            <a:r>
              <a:rPr lang="en-US" dirty="0">
                <a:hlinkClick r:id="rId3"/>
              </a:rPr>
              <a:t>https://www.teses.usp.br/teses/disponiveis/55/55134/tde-01082017-155344/publico/MariaAdelinaSilvaBrito_revisada.pdf</a:t>
            </a:r>
            <a:r>
              <a:rPr lang="pt-BR" dirty="0"/>
              <a:t>&gt;.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/>
              <a:t>Dijkstra, E. W. </a:t>
            </a:r>
            <a:r>
              <a:rPr lang="en-US" b="1" dirty="0"/>
              <a:t>The Humble Programmer</a:t>
            </a:r>
            <a:r>
              <a:rPr lang="en-US" dirty="0"/>
              <a:t>. Communications of the ACM 15 (10): 859–866, 1972.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>
                <a:hlinkClick r:id="rId4"/>
              </a:rPr>
              <a:t>https://www.youtube.com/watch?v=clGLsymIYp0</a:t>
            </a:r>
            <a:endParaRPr lang="en-US" dirty="0"/>
          </a:p>
          <a:p>
            <a:pPr marL="514350" indent="-514350" algn="l">
              <a:buFont typeface="+mj-lt"/>
              <a:buAutoNum type="arabicPeriod"/>
            </a:pPr>
            <a:r>
              <a:rPr lang="en-US" dirty="0">
                <a:hlinkClick r:id="rId5"/>
              </a:rPr>
              <a:t>https://www.youtube.com/watch?v=OHAsVwsAiyI</a:t>
            </a:r>
            <a:endParaRPr lang="pt-BR" dirty="0"/>
          </a:p>
          <a:p>
            <a:pPr marL="514350" indent="-514350" algn="l">
              <a:buFont typeface="+mj-lt"/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362931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5235</TotalTime>
  <Words>283</Words>
  <Application>Microsoft Office PowerPoint</Application>
  <PresentationFormat>Widescreen</PresentationFormat>
  <Paragraphs>28</Paragraphs>
  <Slides>7</Slides>
  <Notes>7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Helvetica</vt:lpstr>
      <vt:lpstr>Tema do Office</vt:lpstr>
      <vt:lpstr>Teste de software</vt:lpstr>
      <vt:lpstr>Objetivo</vt:lpstr>
      <vt:lpstr>Teste de software</vt:lpstr>
      <vt:lpstr>Teste de software</vt:lpstr>
      <vt:lpstr>Teste de software</vt:lpstr>
      <vt:lpstr>Teste de software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Thiago Augusto da Costa</dc:creator>
  <cp:lastModifiedBy>Salmo Marques da Silva Júnior</cp:lastModifiedBy>
  <cp:revision>444</cp:revision>
  <dcterms:created xsi:type="dcterms:W3CDTF">2017-01-10T17:35:04Z</dcterms:created>
  <dcterms:modified xsi:type="dcterms:W3CDTF">2020-06-20T01:34:03Z</dcterms:modified>
</cp:coreProperties>
</file>

<file path=docProps/thumbnail.jpeg>
</file>